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PT Sans Narrow"/>
      <p:regular r:id="rId29"/>
      <p:bold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Narrow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regular.fntdata"/><Relationship Id="rId30" Type="http://schemas.openxmlformats.org/officeDocument/2006/relationships/font" Target="fonts/PTSansNarrow-bold.fntdata"/><Relationship Id="rId11" Type="http://schemas.openxmlformats.org/officeDocument/2006/relationships/slide" Target="slides/slide6.xml"/><Relationship Id="rId33" Type="http://schemas.openxmlformats.org/officeDocument/2006/relationships/font" Target="fonts/OpenSans-italic.fntdata"/><Relationship Id="rId10" Type="http://schemas.openxmlformats.org/officeDocument/2006/relationships/slide" Target="slides/slide5.xml"/><Relationship Id="rId32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07cf4661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07cf4661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07cf4661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907cf4661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907cf46612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907cf46612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07cf46612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07cf46612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907cf46612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907cf46612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07cf46612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907cf46612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907cf46612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907cf46612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907cf46612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907cf4661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907cf46612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907cf46612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907cf46612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907cf46612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902848c27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902848c27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907cf46612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907cf4661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907cf46612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907cf46612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07cf46612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07cf46612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907cf46612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907cf46612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902848c27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902848c27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02848c27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02848c27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07cf4661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907cf4661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07cf4661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07cf4661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907cf4661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907cf4661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07cf4661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07cf4661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907cf4661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907cf4661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Relationship Id="rId4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LOGGER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반응형 웹 제작 #4 - 헤더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31-1 :  일단 가로로 만들기 </a:t>
            </a:r>
            <a:endParaRPr/>
          </a:p>
        </p:txBody>
      </p:sp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311700" y="1266325"/>
            <a:ext cx="3985800" cy="22113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@media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min-width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768px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768 이상 큰 화면에서는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링크를 가로로 정렬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.headB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flex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1" name="Google Shape;161;p22"/>
          <p:cNvSpPr txBox="1"/>
          <p:nvPr/>
        </p:nvSpPr>
        <p:spPr>
          <a:xfrm>
            <a:off x="301675" y="903950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style.css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2" name="Google Shape;1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5300" y="1304825"/>
            <a:ext cx="2514600" cy="128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/>
          <p:nvPr/>
        </p:nvSpPr>
        <p:spPr>
          <a:xfrm>
            <a:off x="4542300" y="1703375"/>
            <a:ext cx="901800" cy="534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3612325" y="2638550"/>
            <a:ext cx="2404800" cy="1536300"/>
          </a:xfrm>
          <a:prstGeom prst="wedgeRoundRectCallout">
            <a:avLst>
              <a:gd fmla="val -77314" name="adj1"/>
              <a:gd fmla="val -38406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링크의 너비를 따로 지정하지 않았으므로 내부의 글자에 맞게 너비를 갖게 됨.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31-2 :  </a:t>
            </a:r>
            <a:r>
              <a:rPr lang="ko" sz="2700"/>
              <a:t>사이트 이름과 메뉴를 왼쪽/오른쪽 배치</a:t>
            </a:r>
            <a:endParaRPr sz="2700"/>
          </a:p>
        </p:txBody>
      </p:sp>
      <p:sp>
        <p:nvSpPr>
          <p:cNvPr id="170" name="Google Shape;170;p23"/>
          <p:cNvSpPr txBox="1"/>
          <p:nvPr>
            <p:ph idx="1" type="body"/>
          </p:nvPr>
        </p:nvSpPr>
        <p:spPr>
          <a:xfrm>
            <a:off x="235500" y="1037725"/>
            <a:ext cx="6243900" cy="3877200"/>
          </a:xfrm>
          <a:prstGeom prst="rect">
            <a:avLst/>
          </a:prstGeom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@media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min-width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768px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768 이상 큰 화면에서는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header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.container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사이트이름 과 내비게이션 메뉴를 각각 왼쪽/오른쪽으로 배치하기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flex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align-items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center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세로 방향으로 중앙 정렬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justify-content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space-between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왼쪽 오른쪽 끝방향으로 정렬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하단 컨텐츠와 너비 맞추기*/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max-width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1000px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max-width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var(--large-width);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margin-left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auto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margin-right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auto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링크를 가로로 정렬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.headB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flex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1" name="Google Shape;171;p23"/>
          <p:cNvSpPr txBox="1"/>
          <p:nvPr/>
        </p:nvSpPr>
        <p:spPr>
          <a:xfrm>
            <a:off x="73075" y="751550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style.css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311700" y="275725"/>
            <a:ext cx="8520600" cy="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결과</a:t>
            </a:r>
            <a:endParaRPr/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834925"/>
            <a:ext cx="4576800" cy="208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6625" y="911125"/>
            <a:ext cx="3557374" cy="2683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24"/>
          <p:cNvCxnSpPr>
            <a:stCxn id="180" idx="4"/>
          </p:cNvCxnSpPr>
          <p:nvPr/>
        </p:nvCxnSpPr>
        <p:spPr>
          <a:xfrm>
            <a:off x="4988250" y="938125"/>
            <a:ext cx="600" cy="3068400"/>
          </a:xfrm>
          <a:prstGeom prst="straightConnector1">
            <a:avLst/>
          </a:prstGeom>
          <a:noFill/>
          <a:ln cap="flat" cmpd="sng" w="9525">
            <a:solidFill>
              <a:srgbClr val="695D4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4"/>
          <p:cNvSpPr/>
          <p:nvPr/>
        </p:nvSpPr>
        <p:spPr>
          <a:xfrm>
            <a:off x="4411650" y="1162250"/>
            <a:ext cx="1153200" cy="429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4"/>
          <p:cNvSpPr/>
          <p:nvPr/>
        </p:nvSpPr>
        <p:spPr>
          <a:xfrm>
            <a:off x="4411650" y="191725"/>
            <a:ext cx="1153200" cy="7464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768px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토글 버튼 구현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idx="1" type="body"/>
          </p:nvPr>
        </p:nvSpPr>
        <p:spPr>
          <a:xfrm>
            <a:off x="159300" y="199525"/>
            <a:ext cx="6824700" cy="3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작은 화면에서는 ‘토글버튼’ 으로 메뉴를 열고 닫을수 있게 설정</a:t>
            </a:r>
            <a:endParaRPr/>
          </a:p>
        </p:txBody>
      </p:sp>
      <p:pic>
        <p:nvPicPr>
          <p:cNvPr id="192" name="Google Shape;19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887425"/>
            <a:ext cx="2428875" cy="61912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3" name="Google Shape;19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0050" y="1201750"/>
            <a:ext cx="3302925" cy="928317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4" name="Google Shape;19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3711" y="2601927"/>
            <a:ext cx="3315939" cy="15447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95" name="Google Shape;195;p26"/>
          <p:cNvCxnSpPr>
            <a:stCxn id="196" idx="4"/>
          </p:cNvCxnSpPr>
          <p:nvPr/>
        </p:nvCxnSpPr>
        <p:spPr>
          <a:xfrm>
            <a:off x="4531050" y="1395325"/>
            <a:ext cx="600" cy="3068400"/>
          </a:xfrm>
          <a:prstGeom prst="straightConnector1">
            <a:avLst/>
          </a:prstGeom>
          <a:noFill/>
          <a:ln cap="flat" cmpd="sng" w="9525">
            <a:solidFill>
              <a:srgbClr val="695D4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26"/>
          <p:cNvSpPr/>
          <p:nvPr/>
        </p:nvSpPr>
        <p:spPr>
          <a:xfrm>
            <a:off x="3954450" y="1619450"/>
            <a:ext cx="1153200" cy="429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6"/>
          <p:cNvSpPr/>
          <p:nvPr/>
        </p:nvSpPr>
        <p:spPr>
          <a:xfrm>
            <a:off x="3954450" y="648925"/>
            <a:ext cx="1153200" cy="7464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768px</a:t>
            </a:r>
            <a:endParaRPr sz="1800"/>
          </a:p>
        </p:txBody>
      </p:sp>
      <p:cxnSp>
        <p:nvCxnSpPr>
          <p:cNvPr id="198" name="Google Shape;198;p26"/>
          <p:cNvCxnSpPr>
            <a:stCxn id="199" idx="2"/>
          </p:cNvCxnSpPr>
          <p:nvPr/>
        </p:nvCxnSpPr>
        <p:spPr>
          <a:xfrm>
            <a:off x="8056600" y="823625"/>
            <a:ext cx="304500" cy="3591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99" name="Google Shape;199;p26"/>
          <p:cNvSpPr txBox="1"/>
          <p:nvPr/>
        </p:nvSpPr>
        <p:spPr>
          <a:xfrm>
            <a:off x="7197850" y="314225"/>
            <a:ext cx="17175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메뉴 토글 버튼</a:t>
            </a:r>
            <a:endParaRPr sz="18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Step32  토글버튼 만들기</a:t>
            </a:r>
            <a:endParaRPr/>
          </a:p>
        </p:txBody>
      </p:sp>
      <p:sp>
        <p:nvSpPr>
          <p:cNvPr id="205" name="Google Shape;205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3개의 선이 있는 아이콘 (햄버거 아이콘)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큰 화면에선 보이지 않게 하기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버튼을 오른쪽 끝에 배치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버튼의 기본 디자인 제거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커서를 올릴때 출력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32-1 토큰 버튼 추가</a:t>
            </a:r>
            <a:endParaRPr/>
          </a:p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464100" y="1113925"/>
            <a:ext cx="5555400" cy="24342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&lt;!-- 헤더 --&gt;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&lt;header&gt;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&lt;div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"container"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"index.html"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"headA"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LOGGER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&lt;/a&gt;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008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&lt;!-- 메뉴 토글 버튼 --&gt;</a:t>
            </a:r>
            <a:endParaRPr sz="1200">
              <a:solidFill>
                <a:srgbClr val="008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&lt;button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type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"button"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"headC"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&lt;span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"fa fa-bars"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"MENU"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&gt;&lt;/span&gt;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&lt;/button&gt;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&lt;!-- 내비게이션 메뉴 --&gt;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&lt;nav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"headB"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212" name="Google Shape;21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00525"/>
            <a:ext cx="8839199" cy="74516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3" name="Google Shape;213;p28"/>
          <p:cNvSpPr txBox="1"/>
          <p:nvPr/>
        </p:nvSpPr>
        <p:spPr>
          <a:xfrm>
            <a:off x="278700" y="887375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index.html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14" name="Google Shape;214;p28"/>
          <p:cNvCxnSpPr/>
          <p:nvPr/>
        </p:nvCxnSpPr>
        <p:spPr>
          <a:xfrm flipH="1">
            <a:off x="4319500" y="3829800"/>
            <a:ext cx="456600" cy="1890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32-2 큰 화면에선 토글 버튼 안보이기</a:t>
            </a:r>
            <a:endParaRPr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540300" y="1113925"/>
            <a:ext cx="3150600" cy="22578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헤더C: 토글 버튼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@media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min-width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768px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큰 화면 전용 설정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.headC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21" name="Google Shape;221;p29"/>
          <p:cNvSpPr txBox="1"/>
          <p:nvPr/>
        </p:nvSpPr>
        <p:spPr>
          <a:xfrm>
            <a:off x="301675" y="827750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style.css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2" name="Google Shape;2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3984" y="933325"/>
            <a:ext cx="5567615" cy="7074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23" name="Google Shape;22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6650" y="2544177"/>
            <a:ext cx="4237750" cy="20768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4" name="Google Shape;224;p29"/>
          <p:cNvSpPr/>
          <p:nvPr/>
        </p:nvSpPr>
        <p:spPr>
          <a:xfrm>
            <a:off x="5253350" y="1461900"/>
            <a:ext cx="434100" cy="10464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32-3 토글 버튼 배치</a:t>
            </a:r>
            <a:endParaRPr/>
          </a:p>
        </p:txBody>
      </p:sp>
      <p:sp>
        <p:nvSpPr>
          <p:cNvPr id="230" name="Google Shape;230;p30"/>
          <p:cNvSpPr txBox="1"/>
          <p:nvPr>
            <p:ph idx="1" type="body"/>
          </p:nvPr>
        </p:nvSpPr>
        <p:spPr>
          <a:xfrm>
            <a:off x="464100" y="1037725"/>
            <a:ext cx="6546300" cy="24300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&lt;!-- 헤더 --&gt;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&lt;header&gt;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&lt;div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"container"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&lt;div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"container-small"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008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&lt;!-- 작은 화면의 배치를 위한 컨테이너--&gt;</a:t>
            </a:r>
            <a:endParaRPr sz="1200">
              <a:solidFill>
                <a:srgbClr val="008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"index.html"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"headA"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LOGGER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&lt;/a&gt;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&lt;!-- 메뉴 토글 버튼 --&gt;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&lt;button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type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"button"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"headC"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&lt;span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"fa fa-bars"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title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"MENU"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&gt;&lt;/span&gt;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&lt;/button&gt;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&lt;!-- 내비게이션 메뉴 --&gt;</a:t>
            </a:r>
            <a:endParaRPr sz="1200"/>
          </a:p>
        </p:txBody>
      </p:sp>
      <p:sp>
        <p:nvSpPr>
          <p:cNvPr id="231" name="Google Shape;231;p30"/>
          <p:cNvSpPr txBox="1"/>
          <p:nvPr/>
        </p:nvSpPr>
        <p:spPr>
          <a:xfrm>
            <a:off x="278700" y="734975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index.html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2" name="Google Shape;232;p30"/>
          <p:cNvSpPr txBox="1"/>
          <p:nvPr/>
        </p:nvSpPr>
        <p:spPr>
          <a:xfrm>
            <a:off x="7158600" y="797375"/>
            <a:ext cx="1848000" cy="25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일전에 사이트이름과 내비게이션 메뉴를 왼쪽/오른쪽으로 배치했던것과 같은 설정 사용.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단, 사이트 이름과 토글버튼에서서만 설정을 사용하기 위해 이와 같이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headA 와 headC 를 div 로 감싸 줍니다.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>
            <p:ph idx="1" type="body"/>
          </p:nvPr>
        </p:nvSpPr>
        <p:spPr>
          <a:xfrm>
            <a:off x="311700" y="732925"/>
            <a:ext cx="3918900" cy="31536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헤더C: 토글 버튼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@media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max-width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767px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) {  </a:t>
            </a:r>
            <a:r>
              <a:rPr lang="ko" sz="1200">
                <a:solidFill>
                  <a:srgbClr val="008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/* 768 이하 */</a:t>
            </a:r>
            <a:endParaRPr sz="1200">
              <a:solidFill>
                <a:srgbClr val="008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/* 작은 화면 전용 설정 */</a:t>
            </a:r>
            <a:endParaRPr sz="1200">
              <a:solidFill>
                <a:srgbClr val="008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header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.container-small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flex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align-items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center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justify-content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space-between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@media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min-width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768px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큰 화면 전용 설정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.headC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/>
          </a:p>
        </p:txBody>
      </p:sp>
      <p:sp>
        <p:nvSpPr>
          <p:cNvPr id="238" name="Google Shape;238;p31"/>
          <p:cNvSpPr txBox="1"/>
          <p:nvPr/>
        </p:nvSpPr>
        <p:spPr>
          <a:xfrm>
            <a:off x="301675" y="218150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style.css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9" name="Google Shape;23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6384" y="95125"/>
            <a:ext cx="5567615" cy="7074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0" name="Google Shape;240;p31"/>
          <p:cNvSpPr/>
          <p:nvPr/>
        </p:nvSpPr>
        <p:spPr>
          <a:xfrm>
            <a:off x="5405750" y="623700"/>
            <a:ext cx="434100" cy="1046400"/>
          </a:xfrm>
          <a:prstGeom prst="upDown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9200" y="1670100"/>
            <a:ext cx="4608600" cy="2139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2164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헤더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38675"/>
            <a:ext cx="5181911" cy="269675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74" name="Google Shape;74;p14"/>
          <p:cNvCxnSpPr/>
          <p:nvPr/>
        </p:nvCxnSpPr>
        <p:spPr>
          <a:xfrm>
            <a:off x="5522200" y="840625"/>
            <a:ext cx="0" cy="4080300"/>
          </a:xfrm>
          <a:prstGeom prst="straightConnector1">
            <a:avLst/>
          </a:prstGeom>
          <a:noFill/>
          <a:ln cap="flat" cmpd="sng" w="9525">
            <a:solidFill>
              <a:srgbClr val="695D4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" name="Google Shape;75;p14"/>
          <p:cNvSpPr/>
          <p:nvPr/>
        </p:nvSpPr>
        <p:spPr>
          <a:xfrm>
            <a:off x="4945050" y="1086050"/>
            <a:ext cx="1153200" cy="429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4945050" y="115525"/>
            <a:ext cx="1153200" cy="7464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768px</a:t>
            </a:r>
            <a:endParaRPr sz="1800"/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8175" y="576675"/>
            <a:ext cx="2409674" cy="269675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8177" y="1573593"/>
            <a:ext cx="2409675" cy="983807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79" name="Google Shape;79;p14"/>
          <p:cNvCxnSpPr>
            <a:stCxn id="80" idx="0"/>
          </p:cNvCxnSpPr>
          <p:nvPr/>
        </p:nvCxnSpPr>
        <p:spPr>
          <a:xfrm flipH="1" rot="10800000">
            <a:off x="974700" y="1614425"/>
            <a:ext cx="127500" cy="2436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0" name="Google Shape;80;p14"/>
          <p:cNvSpPr txBox="1"/>
          <p:nvPr/>
        </p:nvSpPr>
        <p:spPr>
          <a:xfrm>
            <a:off x="172350" y="1858025"/>
            <a:ext cx="16047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헤더A: 사이트 이름</a:t>
            </a:r>
            <a:endParaRPr sz="1300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 txBox="1"/>
          <p:nvPr>
            <p:ph type="title"/>
          </p:nvPr>
        </p:nvSpPr>
        <p:spPr>
          <a:xfrm>
            <a:off x="235500" y="640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32-4 토글 버튼 스타일</a:t>
            </a:r>
            <a:endParaRPr/>
          </a:p>
        </p:txBody>
      </p:sp>
      <p:sp>
        <p:nvSpPr>
          <p:cNvPr id="247" name="Google Shape;247;p32"/>
          <p:cNvSpPr txBox="1"/>
          <p:nvPr>
            <p:ph idx="1" type="body"/>
          </p:nvPr>
        </p:nvSpPr>
        <p:spPr>
          <a:xfrm>
            <a:off x="464100" y="1037725"/>
            <a:ext cx="3881400" cy="39294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헤더C: 토글 버튼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@media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max-width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767px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768 이하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작은 화면 전용 설정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.. 생략..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토글 버튼 스타일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.headC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margin-right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10px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outline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background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font-size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28px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opacity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0.5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cursor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pointer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.headC:hover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opacity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48" name="Google Shape;248;p32"/>
          <p:cNvSpPr txBox="1"/>
          <p:nvPr/>
        </p:nvSpPr>
        <p:spPr>
          <a:xfrm>
            <a:off x="225475" y="751550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style.css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9" name="Google Shape;2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4700" y="1228625"/>
            <a:ext cx="609600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0900" y="2104925"/>
            <a:ext cx="514350" cy="48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2"/>
          <p:cNvSpPr/>
          <p:nvPr/>
        </p:nvSpPr>
        <p:spPr>
          <a:xfrm>
            <a:off x="4520050" y="1502975"/>
            <a:ext cx="801600" cy="70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2"/>
          <p:cNvSpPr/>
          <p:nvPr/>
        </p:nvSpPr>
        <p:spPr>
          <a:xfrm>
            <a:off x="6538600" y="924050"/>
            <a:ext cx="1246800" cy="579000"/>
          </a:xfrm>
          <a:prstGeom prst="wedgeRoundRectCallout">
            <a:avLst>
              <a:gd fmla="val -70537" name="adj1"/>
              <a:gd fmla="val 3076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기존 버튼 스타일 제거</a:t>
            </a:r>
            <a:endParaRPr/>
          </a:p>
        </p:txBody>
      </p:sp>
      <p:sp>
        <p:nvSpPr>
          <p:cNvPr id="253" name="Google Shape;253;p32"/>
          <p:cNvSpPr/>
          <p:nvPr/>
        </p:nvSpPr>
        <p:spPr>
          <a:xfrm>
            <a:off x="6538600" y="2067050"/>
            <a:ext cx="1246800" cy="579000"/>
          </a:xfrm>
          <a:prstGeom prst="wedgeRoundRectCallout">
            <a:avLst>
              <a:gd fmla="val -74386" name="adj1"/>
              <a:gd fmla="val -16671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마우스 올렸을때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Step33 : 토글버튼 동작, 메뉴 열고 닫기</a:t>
            </a:r>
            <a:endParaRPr/>
          </a:p>
        </p:txBody>
      </p:sp>
      <p:sp>
        <p:nvSpPr>
          <p:cNvPr id="259" name="Google Shape;259;p33"/>
          <p:cNvSpPr txBox="1"/>
          <p:nvPr>
            <p:ph idx="1" type="body"/>
          </p:nvPr>
        </p:nvSpPr>
        <p:spPr>
          <a:xfrm>
            <a:off x="311700" y="10377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작은 화면에선 (기본적으로) 내비게이션 메뉴 감추기</a:t>
            </a:r>
            <a:br>
              <a:rPr lang="ko"/>
            </a:br>
            <a:r>
              <a:rPr lang="ko"/>
              <a:t>(큰 화면에선 보이기)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4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33-1 : 내비게이션 메뉴 보이기, 감추기</a:t>
            </a:r>
            <a:endParaRPr/>
          </a:p>
        </p:txBody>
      </p:sp>
      <p:sp>
        <p:nvSpPr>
          <p:cNvPr id="265" name="Google Shape;265;p34"/>
          <p:cNvSpPr txBox="1"/>
          <p:nvPr>
            <p:ph idx="1" type="body"/>
          </p:nvPr>
        </p:nvSpPr>
        <p:spPr>
          <a:xfrm>
            <a:off x="311700" y="1113925"/>
            <a:ext cx="4163700" cy="37452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헤더C: 토글 버튼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@media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max-width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767px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768 이하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작은 화면 전용 설정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.. 생략 ..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/* 작은 화면에선 메뉴 감추기 */</a:t>
            </a:r>
            <a:endParaRPr sz="1200">
              <a:solidFill>
                <a:srgbClr val="008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.headB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@media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min-width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768px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큰 화면 전용 설정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.. 생략 ..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008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/* 큰 화면에선 메뉴 보이기 */</a:t>
            </a:r>
            <a:endParaRPr sz="1200">
              <a:solidFill>
                <a:srgbClr val="008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.headB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block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!important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6" name="Google Shape;266;p34"/>
          <p:cNvSpPr txBox="1"/>
          <p:nvPr/>
        </p:nvSpPr>
        <p:spPr>
          <a:xfrm>
            <a:off x="301675" y="751550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style.css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7" name="Google Shape;26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7050" y="2355700"/>
            <a:ext cx="4437900" cy="14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4"/>
          <p:cNvSpPr/>
          <p:nvPr/>
        </p:nvSpPr>
        <p:spPr>
          <a:xfrm>
            <a:off x="6199425" y="1154375"/>
            <a:ext cx="1859100" cy="10905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작은 화면에선 더이상 메뉴가 보이지 않는다.</a:t>
            </a:r>
            <a:endParaRPr/>
          </a:p>
        </p:txBody>
      </p:sp>
      <p:sp>
        <p:nvSpPr>
          <p:cNvPr id="269" name="Google Shape;269;p34"/>
          <p:cNvSpPr/>
          <p:nvPr/>
        </p:nvSpPr>
        <p:spPr>
          <a:xfrm>
            <a:off x="3989850" y="2738750"/>
            <a:ext cx="790500" cy="80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5"/>
          <p:cNvSpPr txBox="1"/>
          <p:nvPr>
            <p:ph type="title"/>
          </p:nvPr>
        </p:nvSpPr>
        <p:spPr>
          <a:xfrm>
            <a:off x="311700" y="2164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33-2 : 토글 버튼 작동 시키기</a:t>
            </a:r>
            <a:endParaRPr/>
          </a:p>
        </p:txBody>
      </p:sp>
      <p:sp>
        <p:nvSpPr>
          <p:cNvPr id="275" name="Google Shape;275;p35"/>
          <p:cNvSpPr txBox="1"/>
          <p:nvPr>
            <p:ph idx="1" type="body"/>
          </p:nvPr>
        </p:nvSpPr>
        <p:spPr>
          <a:xfrm>
            <a:off x="311700" y="1418725"/>
            <a:ext cx="5967300" cy="27306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&lt;script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"https://use.fontawesome.com/926fe18a63.js"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&gt;&lt;/script&gt;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&lt;script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"https://code.jquery.com/jquery-3.5.1.min.js"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&gt;&lt;/script&gt;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&lt;script&gt;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// 토글 버튼 작동</a:t>
            </a:r>
            <a:endParaRPr sz="1200">
              <a:solidFill>
                <a:srgbClr val="008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$(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(){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$(</a:t>
            </a:r>
            <a:r>
              <a:rPr lang="ko" sz="1200">
                <a:solidFill>
                  <a:srgbClr val="A31515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".headC"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).click(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(){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$(</a:t>
            </a:r>
            <a:r>
              <a:rPr lang="ko" sz="1200">
                <a:solidFill>
                  <a:srgbClr val="A31515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".headB"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).slideToggle();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});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&lt;/script&gt;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&lt;title&gt;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LOGGER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&lt;/title&gt;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&lt;/head&gt;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76" name="Google Shape;276;p35"/>
          <p:cNvSpPr txBox="1"/>
          <p:nvPr/>
        </p:nvSpPr>
        <p:spPr>
          <a:xfrm>
            <a:off x="278700" y="1039775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index.html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7" name="Google Shape;27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4700" y="2856725"/>
            <a:ext cx="4581775" cy="20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5"/>
          <p:cNvSpPr/>
          <p:nvPr/>
        </p:nvSpPr>
        <p:spPr>
          <a:xfrm>
            <a:off x="3306525" y="3083875"/>
            <a:ext cx="901800" cy="512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Step29 사이트 이름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311700" y="885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헤더의 사이트 이름 작성및 스타일링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헤더를 히어로 이미지 위에 중첩 시키기</a:t>
            </a:r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9475" y="1787647"/>
            <a:ext cx="6432600" cy="24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/>
        </p:nvSpPr>
        <p:spPr>
          <a:xfrm>
            <a:off x="304800" y="2286000"/>
            <a:ext cx="4642500" cy="2668200"/>
          </a:xfrm>
          <a:prstGeom prst="rect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헤더A: 사이트 이름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.headA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inline-block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line-height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70px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padding-left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20px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padding-right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20px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background-color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#5D9AB2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background-color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var(--main-color);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#fff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var(--text-bright-color);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font-family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'Montserrat'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sans-serif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font-size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24px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text-decoration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3" name="Google Shape;93;p16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29-1  사이트 이름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310250" y="715413"/>
            <a:ext cx="4642500" cy="15504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&lt;!-- 헤더 --&gt;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&lt;header&gt;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&lt;div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"container"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&lt;a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"index.html"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"headA"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LOGGER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&lt;/a&gt;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&lt;/header&gt;</a:t>
            </a:r>
            <a:endParaRPr sz="1200"/>
          </a:p>
        </p:txBody>
      </p:sp>
      <p:sp>
        <p:nvSpPr>
          <p:cNvPr id="95" name="Google Shape;95;p16"/>
          <p:cNvSpPr txBox="1"/>
          <p:nvPr/>
        </p:nvSpPr>
        <p:spPr>
          <a:xfrm>
            <a:off x="2633225" y="792375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index.html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8150" y="1217025"/>
            <a:ext cx="2213825" cy="76047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" name="Google Shape;97;p16"/>
          <p:cNvSpPr txBox="1"/>
          <p:nvPr/>
        </p:nvSpPr>
        <p:spPr>
          <a:xfrm>
            <a:off x="2968675" y="2351750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style.css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8150" y="3044300"/>
            <a:ext cx="2209800" cy="8763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9" name="Google Shape;99;p16"/>
          <p:cNvSpPr/>
          <p:nvPr/>
        </p:nvSpPr>
        <p:spPr>
          <a:xfrm>
            <a:off x="5243700" y="1369375"/>
            <a:ext cx="8574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/>
          <p:nvPr/>
        </p:nvSpPr>
        <p:spPr>
          <a:xfrm>
            <a:off x="5243700" y="3198175"/>
            <a:ext cx="857400" cy="378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7114050" y="2215500"/>
            <a:ext cx="423000" cy="6570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29-2 헤더를 이미지 위에 중첩 시키기</a:t>
            </a:r>
            <a:endParaRPr/>
          </a:p>
        </p:txBody>
      </p:sp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387900" y="1266325"/>
            <a:ext cx="4174800" cy="31536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/* 헤더 */</a:t>
            </a:r>
            <a:endParaRPr sz="1200">
              <a:solidFill>
                <a:srgbClr val="008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header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position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absolute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top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left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z-index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100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width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100%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background-color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: rgba(</a:t>
            </a:r>
            <a:r>
              <a:rPr lang="ko" sz="1200">
                <a:solidFill>
                  <a:srgbClr val="09865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ko" sz="1200">
                <a:solidFill>
                  <a:srgbClr val="09865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ko" sz="1200">
                <a:solidFill>
                  <a:srgbClr val="09865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255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ko" sz="1200">
                <a:solidFill>
                  <a:srgbClr val="098658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0.9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헤더A: 사이트 이름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08" name="Google Shape;108;p17"/>
          <p:cNvSpPr txBox="1"/>
          <p:nvPr/>
        </p:nvSpPr>
        <p:spPr>
          <a:xfrm>
            <a:off x="387900" y="926025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style.css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469" y="1747894"/>
            <a:ext cx="4803206" cy="1862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/>
          <p:nvPr/>
        </p:nvSpPr>
        <p:spPr>
          <a:xfrm>
            <a:off x="5649675" y="981450"/>
            <a:ext cx="1670100" cy="707400"/>
          </a:xfrm>
          <a:prstGeom prst="wedgeRoundRectCallout">
            <a:avLst>
              <a:gd fmla="val -65331" name="adj1"/>
              <a:gd fmla="val 82199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반투명하게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히어로 이미지 위에 중첩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Step30 : 네비게이션</a:t>
            </a:r>
            <a:endParaRPr/>
          </a:p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5833575" y="4070425"/>
            <a:ext cx="27126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토글하여 메뉴 열고 닫기</a:t>
            </a:r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192225"/>
            <a:ext cx="2428875" cy="619125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4850" y="973150"/>
            <a:ext cx="3302925" cy="928317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8511" y="2373327"/>
            <a:ext cx="3315939" cy="1544700"/>
          </a:xfrm>
          <a:prstGeom prst="rect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20" name="Google Shape;120;p18"/>
          <p:cNvCxnSpPr>
            <a:stCxn id="121" idx="4"/>
          </p:cNvCxnSpPr>
          <p:nvPr/>
        </p:nvCxnSpPr>
        <p:spPr>
          <a:xfrm>
            <a:off x="4835850" y="1700125"/>
            <a:ext cx="600" cy="3068400"/>
          </a:xfrm>
          <a:prstGeom prst="straightConnector1">
            <a:avLst/>
          </a:prstGeom>
          <a:noFill/>
          <a:ln cap="flat" cmpd="sng" w="9525">
            <a:solidFill>
              <a:srgbClr val="695D4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2" name="Google Shape;122;p18"/>
          <p:cNvSpPr/>
          <p:nvPr/>
        </p:nvSpPr>
        <p:spPr>
          <a:xfrm>
            <a:off x="4259250" y="1924250"/>
            <a:ext cx="1153200" cy="4296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FEFEF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4259250" y="953725"/>
            <a:ext cx="1153200" cy="746400"/>
          </a:xfrm>
          <a:prstGeom prst="ellipse">
            <a:avLst/>
          </a:prstGeom>
          <a:solidFill>
            <a:srgbClr val="FFFF00"/>
          </a:solidFill>
          <a:ln cap="flat" cmpd="sng" w="9525">
            <a:solidFill>
              <a:srgbClr val="695D4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768px</a:t>
            </a:r>
            <a:endParaRPr sz="1800"/>
          </a:p>
        </p:txBody>
      </p:sp>
      <p:sp>
        <p:nvSpPr>
          <p:cNvPr id="123" name="Google Shape;123;p18"/>
          <p:cNvSpPr/>
          <p:nvPr/>
        </p:nvSpPr>
        <p:spPr>
          <a:xfrm>
            <a:off x="3083875" y="3106150"/>
            <a:ext cx="2004000" cy="1113300"/>
          </a:xfrm>
          <a:prstGeom prst="wedgeRoundRectCallout">
            <a:avLst>
              <a:gd fmla="val 65553" name="adj1"/>
              <a:gd fmla="val -35002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우선 메뉴구조와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작은 화면에서의 스타일 작성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30-1 : 내비게이션 메뉴 추가</a:t>
            </a:r>
            <a:endParaRPr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235500" y="1037725"/>
            <a:ext cx="5297700" cy="3025800"/>
          </a:xfrm>
          <a:prstGeom prst="rect">
            <a:avLst/>
          </a:prstGeom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&lt;!-- 헤더 --&gt;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&lt;header&gt;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&lt;div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"container"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"index.html"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"headA"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LOGGER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&lt;/a&gt;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008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&lt;!-- 내비게이션 메뉴 --&gt;</a:t>
            </a:r>
            <a:endParaRPr sz="1200">
              <a:solidFill>
                <a:srgbClr val="008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&lt;nav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"headB"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&lt;ul&gt;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&lt;li&gt;&lt;a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"index.html"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TOP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&lt;/a&gt;&lt;/li&gt;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&lt;li&gt;&lt;a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"contents.html"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콘텐츠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&lt;/a&gt;&lt;/li&gt;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&lt;li&gt;&lt;a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"about.html"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ABOUT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&lt;/a&gt;&lt;/li&gt;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&lt;li&gt;&lt;a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ko" sz="1200">
                <a:solidFill>
                  <a:srgbClr val="0000FF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"contact.html"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문의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&lt;/a&gt;&lt;/li&gt;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&lt;/ul&gt;</a:t>
            </a:r>
            <a:endParaRPr sz="1200">
              <a:solidFill>
                <a:srgbClr val="8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ko" sz="1200">
                <a:solidFill>
                  <a:srgbClr val="8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&lt;/nav&gt;</a:t>
            </a:r>
            <a:r>
              <a:rPr lang="ko" sz="1200">
                <a:solidFill>
                  <a:srgbClr val="00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200">
              <a:solidFill>
                <a:srgbClr val="000000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&lt;/div&gt;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&lt;/header&gt;</a:t>
            </a:r>
            <a:endParaRPr sz="1200">
              <a:solidFill>
                <a:srgbClr val="8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0" name="Google Shape;130;p19"/>
          <p:cNvSpPr txBox="1"/>
          <p:nvPr/>
        </p:nvSpPr>
        <p:spPr>
          <a:xfrm>
            <a:off x="278700" y="734975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index.html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0000" y="1000025"/>
            <a:ext cx="2152650" cy="218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/>
          <p:nvPr/>
        </p:nvSpPr>
        <p:spPr>
          <a:xfrm>
            <a:off x="5689025" y="1814700"/>
            <a:ext cx="790500" cy="707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  <a:solidFill>
            <a:srgbClr val="00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Do It 30-2 : 내비게이션 메뉴 스타일</a:t>
            </a:r>
            <a:endParaRPr/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387900" y="1266325"/>
            <a:ext cx="3395700" cy="3632100"/>
          </a:xfrm>
          <a:prstGeom prst="rect">
            <a:avLst/>
          </a:prstGeom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/* 헤더B: 네비게이션 메뉴 */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.headB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margin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list-style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.headB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block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15px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color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inherit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font-size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12px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text-decoration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ko" sz="1200">
                <a:solidFill>
                  <a:srgbClr val="0451A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.headB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ko" sz="1200">
                <a:solidFill>
                  <a:srgbClr val="8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a:hover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ko" sz="1200">
                <a:solidFill>
                  <a:srgbClr val="FF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background-color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rgba(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ko" sz="1200">
                <a:solidFill>
                  <a:srgbClr val="098658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0.3</a:t>
            </a: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/>
          </a:p>
        </p:txBody>
      </p:sp>
      <p:sp>
        <p:nvSpPr>
          <p:cNvPr id="139" name="Google Shape;139;p20"/>
          <p:cNvSpPr txBox="1"/>
          <p:nvPr/>
        </p:nvSpPr>
        <p:spPr>
          <a:xfrm>
            <a:off x="301675" y="903950"/>
            <a:ext cx="15024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8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style.css</a:t>
            </a:r>
            <a:endParaRPr b="1" sz="18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925" y="1185863"/>
            <a:ext cx="2066925" cy="261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0"/>
          <p:cNvSpPr/>
          <p:nvPr/>
        </p:nvSpPr>
        <p:spPr>
          <a:xfrm>
            <a:off x="4421325" y="2237750"/>
            <a:ext cx="1291500" cy="86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311700" y="216425"/>
            <a:ext cx="8520600" cy="7074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Step31 : 큰 화면에선 메뉴 가로로 정렬</a:t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6900" y="1113925"/>
            <a:ext cx="5173500" cy="4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ko"/>
              <a:t>큰화면에선 아래와 같이  메뉴 가로로 만들기</a:t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475" y="1327375"/>
            <a:ext cx="3283499" cy="188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3476" y="3210650"/>
            <a:ext cx="3283499" cy="1513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740326"/>
            <a:ext cx="4705100" cy="463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21"/>
          <p:cNvCxnSpPr/>
          <p:nvPr/>
        </p:nvCxnSpPr>
        <p:spPr>
          <a:xfrm>
            <a:off x="5956225" y="1079900"/>
            <a:ext cx="0" cy="3818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1"/>
          <p:cNvCxnSpPr/>
          <p:nvPr/>
        </p:nvCxnSpPr>
        <p:spPr>
          <a:xfrm>
            <a:off x="8699425" y="1079900"/>
            <a:ext cx="0" cy="3818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53" name="Google Shape;153;p21"/>
          <p:cNvSpPr txBox="1"/>
          <p:nvPr/>
        </p:nvSpPr>
        <p:spPr>
          <a:xfrm>
            <a:off x="1066800" y="3124200"/>
            <a:ext cx="40113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-"/>
            </a:pPr>
            <a: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하단의 컨텐츠와 너비 맞추기</a:t>
            </a:r>
            <a:b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폭 1000px</a:t>
            </a:r>
            <a:endParaRPr/>
          </a:p>
        </p:txBody>
      </p:sp>
      <p:cxnSp>
        <p:nvCxnSpPr>
          <p:cNvPr id="154" name="Google Shape;154;p21"/>
          <p:cNvCxnSpPr/>
          <p:nvPr/>
        </p:nvCxnSpPr>
        <p:spPr>
          <a:xfrm flipH="1" rot="10800000">
            <a:off x="5076700" y="3128500"/>
            <a:ext cx="679200" cy="434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